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sldIdLst>
    <p:sldId id="259" r:id="rId3"/>
    <p:sldId id="260" r:id="rId4"/>
    <p:sldId id="257" r:id="rId5"/>
    <p:sldId id="258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C375DB-22D7-4390-93B4-E0BEAB1F2CB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065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0FF2EE-A77B-401F-9DA1-93A6057D89B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16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DCA6D4-FD91-4739-9BBE-02E18C83BF4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057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61BED-A710-4BAB-BEEA-AB35F5CA7C9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549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205E2-3ADF-4F24-9836-6E9AA2EFB49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7204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41412E-372F-4945-9B15-371335AD777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9597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95D27F-B829-4DC9-9C5E-133673A5EC3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837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850D80-E7D1-4013-B3A1-F87002738F4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299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CDCA1-A3EB-4E87-A216-D47BA91C568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3816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455088-491E-41D3-B93E-78D5B5C2E3F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1105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B25153-A387-4C25-832C-6CC825B34F7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164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5CAD22-00B6-4900-9783-23885F7405F0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2098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2A2D6-18A7-47F8-B472-4E537199D8D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2102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0753A5-1743-4000-A0B7-D0EDAE180C9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0044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488B0-9478-4C52-8101-D9AC5EF1E93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2698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87198E-6374-44FD-A9BC-9B7AAD5C788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5690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E299CB-4BDA-4C3C-AC7B-5E8DF693C28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888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562B19-1F86-4870-972C-8D93A4955EF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427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4D2C8-ECB3-4D14-A6A2-94B28B38789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382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1F3ED-EBA1-4033-BDE8-A1C29E7F04C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421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5BB2A6-44A3-4BB5-8E64-A2F1F8A55EB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827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36BB8F-94C2-4370-8F18-163B6960265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615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DC675-154F-4A41-846B-A2EFD4B071E0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856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6D38E9-E6C6-4830-B23D-5D2D62F2172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055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dirty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dirty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7AFAC2-1737-480A-9CF6-0A0FF14F892E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140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CBEBAD9-D8B2-430A-B67C-9D8B385ED396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428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28800" y="152400"/>
            <a:ext cx="8534400" cy="623248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defTabSz="685800">
              <a:defRPr/>
            </a:pPr>
            <a:r>
              <a:rPr lang="en-US" sz="3600" b="1" spc="38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Economics Warm Up, 8.28 (Wednesday)</a:t>
            </a:r>
          </a:p>
        </p:txBody>
      </p:sp>
      <p:sp>
        <p:nvSpPr>
          <p:cNvPr id="23555" name="TextBox 6"/>
          <p:cNvSpPr txBox="1">
            <a:spLocks noChangeArrowheads="1"/>
          </p:cNvSpPr>
          <p:nvPr/>
        </p:nvSpPr>
        <p:spPr bwMode="auto">
          <a:xfrm>
            <a:off x="1952626" y="990601"/>
            <a:ext cx="7953375" cy="8302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rgbClr val="000000"/>
                </a:solidFill>
                <a:latin typeface="Tw Cen MT" panose="020B0602020104020603" pitchFamily="34" charset="0"/>
              </a:rPr>
              <a:t>Please write down the 4 questions. Use the political cartoon on the next slide to answer. We will turn in Warm-ups on Friday…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970844" y="2014539"/>
            <a:ext cx="10464800" cy="3954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AutoNum type="arabicPeriod"/>
            </a:pPr>
            <a:r>
              <a:rPr lang="en-US" altLang="en-US" dirty="0">
                <a:latin typeface="Comic Sans MS" panose="030F0702030302020204" pitchFamily="66" charset="0"/>
              </a:rPr>
              <a:t>List all the objects that you see in the cartoon.</a:t>
            </a:r>
          </a:p>
          <a:p>
            <a:pPr>
              <a:spcBef>
                <a:spcPct val="0"/>
              </a:spcBef>
              <a:buFontTx/>
              <a:buAutoNum type="arabicPeriod"/>
            </a:pPr>
            <a:r>
              <a:rPr lang="en-US" alt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Which words or phrases in the cartoon seem the most important and why?</a:t>
            </a:r>
          </a:p>
          <a:p>
            <a:pPr>
              <a:spcBef>
                <a:spcPct val="0"/>
              </a:spcBef>
              <a:buFontTx/>
              <a:buAutoNum type="arabicPeriod"/>
            </a:pPr>
            <a:r>
              <a:rPr lang="en-US" alt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Describe the action that is occurring in the cartoon?</a:t>
            </a:r>
          </a:p>
          <a:p>
            <a:pPr>
              <a:spcBef>
                <a:spcPct val="0"/>
              </a:spcBef>
              <a:buFontTx/>
              <a:buAutoNum type="arabicPeriod"/>
            </a:pPr>
            <a:r>
              <a:rPr lang="en-US" alt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What do you think the message of this cartoon might be?</a:t>
            </a:r>
            <a:r>
              <a:rPr lang="en-US" altLang="en-US" sz="2700" dirty="0">
                <a:solidFill>
                  <a:srgbClr val="000000"/>
                </a:solidFill>
                <a:latin typeface="Tw Cen MT" panose="020B0602020104020603" pitchFamily="34" charset="0"/>
              </a:rPr>
              <a:t/>
            </a:r>
            <a:br>
              <a:rPr lang="en-US" altLang="en-US" sz="2700" dirty="0">
                <a:solidFill>
                  <a:srgbClr val="000000"/>
                </a:solidFill>
                <a:latin typeface="Tw Cen MT" panose="020B0602020104020603" pitchFamily="34" charset="0"/>
              </a:rPr>
            </a:br>
            <a:endParaRPr lang="en-US" altLang="en-US" sz="2700" dirty="0">
              <a:solidFill>
                <a:srgbClr val="000000"/>
              </a:solidFill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237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63328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28800" y="152401"/>
            <a:ext cx="8534400" cy="68480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b="1" spc="38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Economics Warm Up, 8.27 (Tuesday)</a:t>
            </a:r>
          </a:p>
        </p:txBody>
      </p:sp>
      <p:sp>
        <p:nvSpPr>
          <p:cNvPr id="12291" name="TextBox 6"/>
          <p:cNvSpPr txBox="1">
            <a:spLocks noChangeArrowheads="1"/>
          </p:cNvSpPr>
          <p:nvPr/>
        </p:nvSpPr>
        <p:spPr bwMode="auto">
          <a:xfrm>
            <a:off x="1952626" y="990601"/>
            <a:ext cx="7953375" cy="8302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dirty="0">
                <a:solidFill>
                  <a:srgbClr val="000000"/>
                </a:solidFill>
                <a:latin typeface="Tw Cen MT" panose="020B0602020104020603" pitchFamily="34" charset="0"/>
              </a:rPr>
              <a:t>Please write down the 4 questions. Use the political cartoon on the next slide to answer. We will turn in Warm-ups on Friday…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846667" y="2014539"/>
            <a:ext cx="10724443" cy="3954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en-US" alt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List all the objects that you see in the cartoon.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en-US" alt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Which words or phrases in the cartoon seem the most important and why?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en-US" alt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Describe the action that is occurring in the cartoon?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en-US" alt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What do you think the message of this cartoon might be?</a:t>
            </a:r>
            <a:r>
              <a:rPr lang="en-US" altLang="en-US" sz="2700" dirty="0">
                <a:solidFill>
                  <a:srgbClr val="000000"/>
                </a:solidFill>
                <a:latin typeface="Tw Cen MT" panose="020B0602020104020603" pitchFamily="34" charset="0"/>
              </a:rPr>
              <a:t/>
            </a:r>
            <a:br>
              <a:rPr lang="en-US" altLang="en-US" sz="2700" dirty="0">
                <a:solidFill>
                  <a:srgbClr val="000000"/>
                </a:solidFill>
                <a:latin typeface="Tw Cen MT" panose="020B0602020104020603" pitchFamily="34" charset="0"/>
              </a:rPr>
            </a:br>
            <a:endParaRPr lang="en-US" altLang="en-US" sz="2700" dirty="0">
              <a:solidFill>
                <a:srgbClr val="000000"/>
              </a:solidFill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430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770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28800" y="152401"/>
            <a:ext cx="8534400" cy="68480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b="1" spc="38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Economics Warm Up, 8.27 (Tuesday)</a:t>
            </a:r>
          </a:p>
        </p:txBody>
      </p:sp>
      <p:sp>
        <p:nvSpPr>
          <p:cNvPr id="31747" name="TextBox 6"/>
          <p:cNvSpPr txBox="1">
            <a:spLocks noChangeArrowheads="1"/>
          </p:cNvSpPr>
          <p:nvPr/>
        </p:nvSpPr>
        <p:spPr bwMode="auto">
          <a:xfrm>
            <a:off x="1952626" y="990601"/>
            <a:ext cx="7953375" cy="8302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dirty="0">
                <a:solidFill>
                  <a:srgbClr val="000000"/>
                </a:solidFill>
                <a:latin typeface="Tw Cen MT" panose="020B0602020104020603" pitchFamily="34" charset="0"/>
              </a:rPr>
              <a:t>Please write down the 4 questions. Use the political cartoon on the next slide to answer. We will turn in Warm-ups on Friday…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928814" y="2014538"/>
            <a:ext cx="833437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en-US" altLang="en-US" sz="2700" dirty="0">
                <a:solidFill>
                  <a:srgbClr val="000000"/>
                </a:solidFill>
                <a:latin typeface="Tw Cen MT" panose="020B0602020104020603" pitchFamily="34" charset="0"/>
              </a:rPr>
              <a:t>What is the average annual income before </a:t>
            </a:r>
            <a:r>
              <a:rPr lang="en-US" altLang="en-US" sz="2700" dirty="0" smtClean="0">
                <a:solidFill>
                  <a:srgbClr val="000000"/>
                </a:solidFill>
                <a:latin typeface="Tw Cen MT" panose="020B0602020104020603" pitchFamily="34" charset="0"/>
              </a:rPr>
              <a:t>expenses </a:t>
            </a:r>
            <a:r>
              <a:rPr lang="en-US" altLang="en-US" sz="2700" dirty="0">
                <a:solidFill>
                  <a:srgbClr val="000000"/>
                </a:solidFill>
                <a:latin typeface="Tw Cen MT" panose="020B0602020104020603" pitchFamily="34" charset="0"/>
              </a:rPr>
              <a:t>according to the chart?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en-US" altLang="en-US" sz="2700" dirty="0">
                <a:solidFill>
                  <a:srgbClr val="000000"/>
                </a:solidFill>
                <a:latin typeface="Tw Cen MT" panose="020B0602020104020603" pitchFamily="34" charset="0"/>
              </a:rPr>
              <a:t>According to the chart, what percentage of your income should you spend on housing?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en-US" altLang="en-US" sz="2700" dirty="0">
                <a:solidFill>
                  <a:srgbClr val="000000"/>
                </a:solidFill>
                <a:latin typeface="Tw Cen MT" panose="020B0602020104020603" pitchFamily="34" charset="0"/>
              </a:rPr>
              <a:t>What percentage of your income should be spent on food according to the chart?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en-US" altLang="en-US" sz="2700" dirty="0">
                <a:solidFill>
                  <a:srgbClr val="000000"/>
                </a:solidFill>
                <a:latin typeface="Tw Cen MT" panose="020B0602020104020603" pitchFamily="34" charset="0"/>
              </a:rPr>
              <a:t>According to the chart, you should spend 17.6 percent of your income on what category?</a:t>
            </a:r>
          </a:p>
        </p:txBody>
      </p:sp>
    </p:spTree>
    <p:extLst>
      <p:ext uri="{BB962C8B-B14F-4D97-AF65-F5344CB8AC3E}">
        <p14:creationId xmlns:p14="http://schemas.microsoft.com/office/powerpoint/2010/main" val="658824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036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257</Words>
  <Application>Microsoft Office PowerPoint</Application>
  <PresentationFormat>Widescreen</PresentationFormat>
  <Paragraphs>18</Paragraphs>
  <Slides>6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Comic Sans MS</vt:lpstr>
      <vt:lpstr>Tw Cen MT</vt:lpstr>
      <vt:lpstr>Default Design</vt:lpstr>
      <vt:lpstr>1_Default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Ethington</dc:creator>
  <cp:lastModifiedBy>Patrick Ethington</cp:lastModifiedBy>
  <cp:revision>3</cp:revision>
  <dcterms:created xsi:type="dcterms:W3CDTF">2015-10-28T11:30:22Z</dcterms:created>
  <dcterms:modified xsi:type="dcterms:W3CDTF">2015-10-29T11:30:07Z</dcterms:modified>
</cp:coreProperties>
</file>